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8" r:id="rId12"/>
    <p:sldId id="266" r:id="rId13"/>
    <p:sldId id="267"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536" y="1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C0D12FD-DDB5-4A77-AB0A-75A54E6294B1}" type="datetimeFigureOut">
              <a:rPr lang="en-US" smtClean="0"/>
              <a:t>10/19/2024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CDBE01-D66F-4DFC-8B5B-7CC49EB0C590}" type="slidenum">
              <a:rPr lang="en-US" smtClean="0"/>
              <a:t>‹#›</a:t>
            </a:fld>
            <a:endParaRPr lang="en-US"/>
          </a:p>
        </p:txBody>
      </p:sp>
    </p:spTree>
    <p:extLst>
      <p:ext uri="{BB962C8B-B14F-4D97-AF65-F5344CB8AC3E}">
        <p14:creationId xmlns:p14="http://schemas.microsoft.com/office/powerpoint/2010/main" val="1979499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C0D12FD-DDB5-4A77-AB0A-75A54E6294B1}" type="datetimeFigureOut">
              <a:rPr lang="en-US" smtClean="0"/>
              <a:t>10/19/2024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CDBE01-D66F-4DFC-8B5B-7CC49EB0C590}" type="slidenum">
              <a:rPr lang="en-US" smtClean="0"/>
              <a:t>‹#›</a:t>
            </a:fld>
            <a:endParaRPr lang="en-US"/>
          </a:p>
        </p:txBody>
      </p:sp>
    </p:spTree>
    <p:extLst>
      <p:ext uri="{BB962C8B-B14F-4D97-AF65-F5344CB8AC3E}">
        <p14:creationId xmlns:p14="http://schemas.microsoft.com/office/powerpoint/2010/main" val="2090575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C0D12FD-DDB5-4A77-AB0A-75A54E6294B1}" type="datetimeFigureOut">
              <a:rPr lang="en-US" smtClean="0"/>
              <a:t>10/19/2024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CDBE01-D66F-4DFC-8B5B-7CC49EB0C590}" type="slidenum">
              <a:rPr lang="en-US" smtClean="0"/>
              <a:t>‹#›</a:t>
            </a:fld>
            <a:endParaRPr lang="en-US"/>
          </a:p>
        </p:txBody>
      </p:sp>
    </p:spTree>
    <p:extLst>
      <p:ext uri="{BB962C8B-B14F-4D97-AF65-F5344CB8AC3E}">
        <p14:creationId xmlns:p14="http://schemas.microsoft.com/office/powerpoint/2010/main" val="336567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C0D12FD-DDB5-4A77-AB0A-75A54E6294B1}" type="datetimeFigureOut">
              <a:rPr lang="en-US" smtClean="0"/>
              <a:t>10/19/2024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CDBE01-D66F-4DFC-8B5B-7CC49EB0C590}" type="slidenum">
              <a:rPr lang="en-US" smtClean="0"/>
              <a:t>‹#›</a:t>
            </a:fld>
            <a:endParaRPr lang="en-US"/>
          </a:p>
        </p:txBody>
      </p:sp>
    </p:spTree>
    <p:extLst>
      <p:ext uri="{BB962C8B-B14F-4D97-AF65-F5344CB8AC3E}">
        <p14:creationId xmlns:p14="http://schemas.microsoft.com/office/powerpoint/2010/main" val="1432686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C0D12FD-DDB5-4A77-AB0A-75A54E6294B1}" type="datetimeFigureOut">
              <a:rPr lang="en-US" smtClean="0"/>
              <a:t>10/19/2024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CCDBE01-D66F-4DFC-8B5B-7CC49EB0C590}" type="slidenum">
              <a:rPr lang="en-US" smtClean="0"/>
              <a:t>‹#›</a:t>
            </a:fld>
            <a:endParaRPr lang="en-US"/>
          </a:p>
        </p:txBody>
      </p:sp>
    </p:spTree>
    <p:extLst>
      <p:ext uri="{BB962C8B-B14F-4D97-AF65-F5344CB8AC3E}">
        <p14:creationId xmlns:p14="http://schemas.microsoft.com/office/powerpoint/2010/main" val="3449434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C0D12FD-DDB5-4A77-AB0A-75A54E6294B1}" type="datetimeFigureOut">
              <a:rPr lang="en-US" smtClean="0"/>
              <a:t>10/19/2024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CDBE01-D66F-4DFC-8B5B-7CC49EB0C590}" type="slidenum">
              <a:rPr lang="en-US" smtClean="0"/>
              <a:t>‹#›</a:t>
            </a:fld>
            <a:endParaRPr lang="en-US"/>
          </a:p>
        </p:txBody>
      </p:sp>
    </p:spTree>
    <p:extLst>
      <p:ext uri="{BB962C8B-B14F-4D97-AF65-F5344CB8AC3E}">
        <p14:creationId xmlns:p14="http://schemas.microsoft.com/office/powerpoint/2010/main" val="26004631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0D12FD-DDB5-4A77-AB0A-75A54E6294B1}" type="datetimeFigureOut">
              <a:rPr lang="en-US" smtClean="0"/>
              <a:t>10/19/2024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CCDBE01-D66F-4DFC-8B5B-7CC49EB0C590}" type="slidenum">
              <a:rPr lang="en-US" smtClean="0"/>
              <a:t>‹#›</a:t>
            </a:fld>
            <a:endParaRPr lang="en-US"/>
          </a:p>
        </p:txBody>
      </p:sp>
    </p:spTree>
    <p:extLst>
      <p:ext uri="{BB962C8B-B14F-4D97-AF65-F5344CB8AC3E}">
        <p14:creationId xmlns:p14="http://schemas.microsoft.com/office/powerpoint/2010/main" val="3437165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C0D12FD-DDB5-4A77-AB0A-75A54E6294B1}" type="datetimeFigureOut">
              <a:rPr lang="en-US" smtClean="0"/>
              <a:t>10/19/2024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CDBE01-D66F-4DFC-8B5B-7CC49EB0C590}" type="slidenum">
              <a:rPr lang="en-US" smtClean="0"/>
              <a:t>‹#›</a:t>
            </a:fld>
            <a:endParaRPr lang="en-US"/>
          </a:p>
        </p:txBody>
      </p:sp>
    </p:spTree>
    <p:extLst>
      <p:ext uri="{BB962C8B-B14F-4D97-AF65-F5344CB8AC3E}">
        <p14:creationId xmlns:p14="http://schemas.microsoft.com/office/powerpoint/2010/main" val="13645930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C0D12FD-DDB5-4A77-AB0A-75A54E6294B1}" type="datetimeFigureOut">
              <a:rPr lang="en-US" smtClean="0"/>
              <a:t>10/19/2024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CDBE01-D66F-4DFC-8B5B-7CC49EB0C590}" type="slidenum">
              <a:rPr lang="en-US" smtClean="0"/>
              <a:t>‹#›</a:t>
            </a:fld>
            <a:endParaRPr lang="en-US"/>
          </a:p>
        </p:txBody>
      </p:sp>
    </p:spTree>
    <p:extLst>
      <p:ext uri="{BB962C8B-B14F-4D97-AF65-F5344CB8AC3E}">
        <p14:creationId xmlns:p14="http://schemas.microsoft.com/office/powerpoint/2010/main" val="403538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C0D12FD-DDB5-4A77-AB0A-75A54E6294B1}" type="datetimeFigureOut">
              <a:rPr lang="en-US" smtClean="0"/>
              <a:t>10/19/2024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CDBE01-D66F-4DFC-8B5B-7CC49EB0C590}" type="slidenum">
              <a:rPr lang="en-US" smtClean="0"/>
              <a:t>‹#›</a:t>
            </a:fld>
            <a:endParaRPr lang="en-US"/>
          </a:p>
        </p:txBody>
      </p:sp>
    </p:spTree>
    <p:extLst>
      <p:ext uri="{BB962C8B-B14F-4D97-AF65-F5344CB8AC3E}">
        <p14:creationId xmlns:p14="http://schemas.microsoft.com/office/powerpoint/2010/main" val="2683242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C0D12FD-DDB5-4A77-AB0A-75A54E6294B1}" type="datetimeFigureOut">
              <a:rPr lang="en-US" smtClean="0"/>
              <a:t>10/19/2024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CDBE01-D66F-4DFC-8B5B-7CC49EB0C590}" type="slidenum">
              <a:rPr lang="en-US" smtClean="0"/>
              <a:t>‹#›</a:t>
            </a:fld>
            <a:endParaRPr lang="en-US"/>
          </a:p>
        </p:txBody>
      </p:sp>
    </p:spTree>
    <p:extLst>
      <p:ext uri="{BB962C8B-B14F-4D97-AF65-F5344CB8AC3E}">
        <p14:creationId xmlns:p14="http://schemas.microsoft.com/office/powerpoint/2010/main" val="1758501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D12FD-DDB5-4A77-AB0A-75A54E6294B1}" type="datetimeFigureOut">
              <a:rPr lang="en-US" smtClean="0"/>
              <a:t>10/19/2024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CDBE01-D66F-4DFC-8B5B-7CC49EB0C590}" type="slidenum">
              <a:rPr lang="en-US" smtClean="0"/>
              <a:t>‹#›</a:t>
            </a:fld>
            <a:endParaRPr lang="en-US"/>
          </a:p>
        </p:txBody>
      </p:sp>
    </p:spTree>
    <p:extLst>
      <p:ext uri="{BB962C8B-B14F-4D97-AF65-F5344CB8AC3E}">
        <p14:creationId xmlns:p14="http://schemas.microsoft.com/office/powerpoint/2010/main" val="5330509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pc\Desktop\53577-guillaume-de-germain-594851-unsplash.800w.t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32584"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11416" y="13855"/>
            <a:ext cx="9144000" cy="2881745"/>
          </a:xfrm>
        </p:spPr>
        <p:txBody>
          <a:bodyPr>
            <a:normAutofit fontScale="90000"/>
          </a:bodyPr>
          <a:lstStyle/>
          <a:p>
            <a:r>
              <a:rPr lang="en-US" b="1" dirty="0">
                <a:effectLst>
                  <a:outerShdw blurRad="38100" dist="38100" dir="2700000" algn="tl">
                    <a:srgbClr val="000000">
                      <a:alpha val="43137"/>
                    </a:srgbClr>
                  </a:outerShdw>
                </a:effectLst>
                <a:latin typeface="Lucida Calligraphy" pitchFamily="66" charset="0"/>
              </a:rPr>
              <a:t>TRUTHS ABOUT </a:t>
            </a:r>
            <a:r>
              <a:rPr lang="en-US" sz="12800" b="1" dirty="0">
                <a:effectLst>
                  <a:outerShdw blurRad="38100" dist="38100" dir="2700000" algn="tl">
                    <a:srgbClr val="000000">
                      <a:alpha val="43137"/>
                    </a:srgbClr>
                  </a:outerShdw>
                </a:effectLst>
                <a:latin typeface="Lucida Calligraphy" pitchFamily="66" charset="0"/>
              </a:rPr>
              <a:t>PASTOR</a:t>
            </a:r>
            <a:br>
              <a:rPr lang="en-US" sz="6000" b="1" dirty="0">
                <a:effectLst>
                  <a:outerShdw blurRad="38100" dist="38100" dir="2700000" algn="tl">
                    <a:srgbClr val="000000">
                      <a:alpha val="43137"/>
                    </a:srgbClr>
                  </a:outerShdw>
                </a:effectLst>
                <a:latin typeface="Lucida Calligraphy" pitchFamily="66" charset="0"/>
              </a:rPr>
            </a:br>
            <a:r>
              <a:rPr lang="en-US" sz="3600" b="1" dirty="0">
                <a:effectLst>
                  <a:outerShdw blurRad="38100" dist="38100" dir="2700000" algn="tl">
                    <a:srgbClr val="000000">
                      <a:alpha val="43137"/>
                    </a:srgbClr>
                  </a:outerShdw>
                </a:effectLst>
              </a:rPr>
              <a:t>Jeremiah 3:15 Hebrews 13:7,17</a:t>
            </a:r>
          </a:p>
        </p:txBody>
      </p:sp>
      <p:sp>
        <p:nvSpPr>
          <p:cNvPr id="3" name="Subtitle 2"/>
          <p:cNvSpPr>
            <a:spLocks noGrp="1"/>
          </p:cNvSpPr>
          <p:nvPr>
            <p:ph type="subTitle" idx="1"/>
          </p:nvPr>
        </p:nvSpPr>
        <p:spPr>
          <a:xfrm>
            <a:off x="1365892" y="6158345"/>
            <a:ext cx="6400800" cy="685800"/>
          </a:xfrm>
        </p:spPr>
        <p:txBody>
          <a:bodyPr>
            <a:normAutofit/>
          </a:bodyPr>
          <a:lstStyle/>
          <a:p>
            <a:r>
              <a:rPr lang="en-US" sz="3600" b="1" i="1" dirty="0">
                <a:solidFill>
                  <a:schemeClr val="bg1"/>
                </a:solidFill>
                <a:effectLst>
                  <a:outerShdw blurRad="38100" dist="38100" dir="2700000" algn="tl">
                    <a:srgbClr val="000000">
                      <a:alpha val="43137"/>
                    </a:srgbClr>
                  </a:outerShdw>
                </a:effectLst>
              </a:rPr>
              <a:t>Pastor Rod M. </a:t>
            </a:r>
            <a:r>
              <a:rPr lang="en-US" sz="3600" b="1" i="1" dirty="0" err="1">
                <a:solidFill>
                  <a:schemeClr val="bg1"/>
                </a:solidFill>
                <a:effectLst>
                  <a:outerShdw blurRad="38100" dist="38100" dir="2700000" algn="tl">
                    <a:srgbClr val="000000">
                      <a:alpha val="43137"/>
                    </a:srgbClr>
                  </a:outerShdw>
                </a:effectLst>
              </a:rPr>
              <a:t>Lago</a:t>
            </a:r>
            <a:endParaRPr lang="en-US" sz="3600" b="1" i="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3049063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pc\Desktop\53577-guillaume-de-germain-594851-unsplash.800w.t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32584"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11416" y="34413"/>
            <a:ext cx="9132584" cy="2480187"/>
          </a:xfrm>
          <a:solidFill>
            <a:schemeClr val="bg1"/>
          </a:solidFill>
        </p:spPr>
        <p:txBody>
          <a:bodyPr>
            <a:normAutofit fontScale="92500" lnSpcReduction="10000"/>
          </a:bodyPr>
          <a:lstStyle/>
          <a:p>
            <a:pPr marL="0" indent="0" algn="ctr">
              <a:buNone/>
            </a:pPr>
            <a:r>
              <a:rPr lang="en-US" sz="6000" b="1" dirty="0">
                <a:solidFill>
                  <a:srgbClr val="C00000"/>
                </a:solidFill>
                <a:effectLst>
                  <a:outerShdw blurRad="38100" dist="38100" dir="2700000" algn="tl">
                    <a:srgbClr val="000000">
                      <a:alpha val="43137"/>
                    </a:srgbClr>
                  </a:outerShdw>
                </a:effectLst>
                <a:latin typeface="Lucida Calligraphy" pitchFamily="66" charset="0"/>
              </a:rPr>
              <a:t>I. THEY ARE </a:t>
            </a:r>
            <a:r>
              <a:rPr lang="en-US" sz="9600" b="1" u="sng" dirty="0">
                <a:solidFill>
                  <a:srgbClr val="C00000"/>
                </a:solidFill>
                <a:effectLst>
                  <a:outerShdw blurRad="38100" dist="38100" dir="2700000" algn="tl">
                    <a:srgbClr val="000000">
                      <a:alpha val="43137"/>
                    </a:srgbClr>
                  </a:outerShdw>
                </a:effectLst>
                <a:latin typeface="Lucida Calligraphy" pitchFamily="66" charset="0"/>
              </a:rPr>
              <a:t>GIFT</a:t>
            </a:r>
            <a:r>
              <a:rPr lang="en-US" sz="6000" b="1" dirty="0">
                <a:solidFill>
                  <a:srgbClr val="C00000"/>
                </a:solidFill>
                <a:effectLst>
                  <a:outerShdw blurRad="38100" dist="38100" dir="2700000" algn="tl">
                    <a:srgbClr val="000000">
                      <a:alpha val="43137"/>
                    </a:srgbClr>
                  </a:outerShdw>
                </a:effectLst>
                <a:latin typeface="Lucida Calligraphy" pitchFamily="66" charset="0"/>
              </a:rPr>
              <a:t> FROM </a:t>
            </a:r>
            <a:r>
              <a:rPr lang="en-US" sz="8600" b="1" dirty="0">
                <a:solidFill>
                  <a:srgbClr val="C00000"/>
                </a:solidFill>
                <a:effectLst>
                  <a:outerShdw blurRad="38100" dist="38100" dir="2700000" algn="tl">
                    <a:srgbClr val="000000">
                      <a:alpha val="43137"/>
                    </a:srgbClr>
                  </a:outerShdw>
                </a:effectLst>
                <a:latin typeface="Lucida Calligraphy" pitchFamily="66" charset="0"/>
              </a:rPr>
              <a:t>GOD</a:t>
            </a:r>
            <a:r>
              <a:rPr lang="en-US" sz="6000" b="1" dirty="0">
                <a:solidFill>
                  <a:srgbClr val="C00000"/>
                </a:solidFill>
                <a:effectLst>
                  <a:outerShdw blurRad="38100" dist="38100" dir="2700000" algn="tl">
                    <a:srgbClr val="000000">
                      <a:alpha val="43137"/>
                    </a:srgbClr>
                  </a:outerShdw>
                </a:effectLst>
                <a:latin typeface="Lucida Calligraphy" pitchFamily="66" charset="0"/>
              </a:rPr>
              <a:t>.</a:t>
            </a:r>
          </a:p>
        </p:txBody>
      </p:sp>
    </p:spTree>
    <p:extLst>
      <p:ext uri="{BB962C8B-B14F-4D97-AF65-F5344CB8AC3E}">
        <p14:creationId xmlns:p14="http://schemas.microsoft.com/office/powerpoint/2010/main" val="30840520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pc\Desktop\Means-of-grac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0" y="2133600"/>
            <a:ext cx="9144000" cy="3048000"/>
          </a:xfrm>
          <a:solidFill>
            <a:schemeClr val="bg1">
              <a:alpha val="66000"/>
            </a:schemeClr>
          </a:solidFill>
        </p:spPr>
        <p:txBody>
          <a:bodyPr>
            <a:normAutofit/>
          </a:bodyPr>
          <a:lstStyle/>
          <a:p>
            <a:pPr marL="0" indent="0">
              <a:buNone/>
            </a:pPr>
            <a:r>
              <a:rPr lang="en-US" sz="4400" b="1" dirty="0">
                <a:solidFill>
                  <a:srgbClr val="C00000"/>
                </a:solidFill>
                <a:effectLst>
                  <a:outerShdw blurRad="38100" dist="38100" dir="2700000" algn="tl">
                    <a:srgbClr val="000000">
                      <a:alpha val="43137"/>
                    </a:srgbClr>
                  </a:outerShdw>
                </a:effectLst>
              </a:rPr>
              <a:t>Jeremiah 3:15(KJV)</a:t>
            </a:r>
          </a:p>
          <a:p>
            <a:pPr marL="0" indent="0">
              <a:buNone/>
            </a:pPr>
            <a:r>
              <a:rPr lang="en-US" sz="4400" b="1" dirty="0">
                <a:effectLst>
                  <a:outerShdw blurRad="38100" dist="38100" dir="2700000" algn="tl">
                    <a:srgbClr val="000000">
                      <a:alpha val="43137"/>
                    </a:srgbClr>
                  </a:outerShdw>
                </a:effectLst>
              </a:rPr>
              <a:t>And I will give you </a:t>
            </a:r>
            <a:r>
              <a:rPr lang="en-US" sz="4400" b="1" u="sng" dirty="0">
                <a:solidFill>
                  <a:srgbClr val="C00000"/>
                </a:solidFill>
                <a:effectLst>
                  <a:outerShdw blurRad="38100" dist="38100" dir="2700000" algn="tl">
                    <a:srgbClr val="000000">
                      <a:alpha val="43137"/>
                    </a:srgbClr>
                  </a:outerShdw>
                </a:effectLst>
              </a:rPr>
              <a:t>pastors </a:t>
            </a:r>
            <a:r>
              <a:rPr lang="en-US" sz="4400" b="1" dirty="0">
                <a:effectLst>
                  <a:outerShdw blurRad="38100" dist="38100" dir="2700000" algn="tl">
                    <a:srgbClr val="000000">
                      <a:alpha val="43137"/>
                    </a:srgbClr>
                  </a:outerShdw>
                </a:effectLst>
              </a:rPr>
              <a:t>according to mine heart, which shall feed you with knowledge and understanding.</a:t>
            </a:r>
          </a:p>
        </p:txBody>
      </p:sp>
    </p:spTree>
    <p:extLst>
      <p:ext uri="{BB962C8B-B14F-4D97-AF65-F5344CB8AC3E}">
        <p14:creationId xmlns:p14="http://schemas.microsoft.com/office/powerpoint/2010/main" val="88820628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pc\Desktop\53577-guillaume-de-germain-594851-unsplash.800w.t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0" y="76200"/>
            <a:ext cx="9144000" cy="2514600"/>
          </a:xfrm>
          <a:solidFill>
            <a:schemeClr val="bg1"/>
          </a:solidFill>
        </p:spPr>
        <p:txBody>
          <a:bodyPr>
            <a:normAutofit fontScale="77500" lnSpcReduction="20000"/>
          </a:bodyPr>
          <a:lstStyle/>
          <a:p>
            <a:pPr marL="0" indent="0" algn="ctr">
              <a:buNone/>
            </a:pPr>
            <a:r>
              <a:rPr lang="en-US" sz="4800" b="1" dirty="0">
                <a:solidFill>
                  <a:srgbClr val="C00000"/>
                </a:solidFill>
                <a:effectLst>
                  <a:outerShdw blurRad="38100" dist="38100" dir="2700000" algn="tl">
                    <a:srgbClr val="000000">
                      <a:alpha val="43137"/>
                    </a:srgbClr>
                  </a:outerShdw>
                </a:effectLst>
                <a:latin typeface="Lucida Calligraphy" pitchFamily="66" charset="0"/>
              </a:rPr>
              <a:t>II. THEY ARE </a:t>
            </a:r>
          </a:p>
          <a:p>
            <a:pPr marL="0" indent="0" algn="ctr">
              <a:buNone/>
            </a:pPr>
            <a:r>
              <a:rPr lang="en-US" sz="10300" b="1" u="sng" dirty="0">
                <a:solidFill>
                  <a:srgbClr val="C00000"/>
                </a:solidFill>
                <a:effectLst>
                  <a:outerShdw blurRad="38100" dist="38100" dir="2700000" algn="tl">
                    <a:srgbClr val="000000">
                      <a:alpha val="43137"/>
                    </a:srgbClr>
                  </a:outerShdw>
                </a:effectLst>
                <a:latin typeface="Lucida Calligraphy" pitchFamily="66" charset="0"/>
              </a:rPr>
              <a:t>LEADER </a:t>
            </a:r>
            <a:r>
              <a:rPr lang="en-US" sz="4800" b="1" dirty="0">
                <a:solidFill>
                  <a:srgbClr val="C00000"/>
                </a:solidFill>
                <a:effectLst>
                  <a:outerShdw blurRad="38100" dist="38100" dir="2700000" algn="tl">
                    <a:srgbClr val="000000">
                      <a:alpha val="43137"/>
                    </a:srgbClr>
                  </a:outerShdw>
                </a:effectLst>
                <a:latin typeface="Lucida Calligraphy" pitchFamily="66" charset="0"/>
              </a:rPr>
              <a:t>FROM </a:t>
            </a:r>
            <a:r>
              <a:rPr lang="en-US" sz="6600" b="1" dirty="0">
                <a:solidFill>
                  <a:srgbClr val="C00000"/>
                </a:solidFill>
                <a:effectLst>
                  <a:outerShdw blurRad="38100" dist="38100" dir="2700000" algn="tl">
                    <a:srgbClr val="000000">
                      <a:alpha val="43137"/>
                    </a:srgbClr>
                  </a:outerShdw>
                </a:effectLst>
                <a:latin typeface="Lucida Calligraphy" pitchFamily="66" charset="0"/>
              </a:rPr>
              <a:t>GOD</a:t>
            </a:r>
            <a:r>
              <a:rPr lang="en-US" sz="4800" b="1" dirty="0">
                <a:solidFill>
                  <a:srgbClr val="C00000"/>
                </a:solidFill>
                <a:effectLst>
                  <a:outerShdw blurRad="38100" dist="38100" dir="2700000" algn="tl">
                    <a:srgbClr val="000000">
                      <a:alpha val="43137"/>
                    </a:srgbClr>
                  </a:outerShdw>
                </a:effectLst>
                <a:latin typeface="Lucida Calligraphy" pitchFamily="66" charset="0"/>
              </a:rPr>
              <a:t>.</a:t>
            </a:r>
          </a:p>
        </p:txBody>
      </p:sp>
    </p:spTree>
    <p:extLst>
      <p:ext uri="{BB962C8B-B14F-4D97-AF65-F5344CB8AC3E}">
        <p14:creationId xmlns:p14="http://schemas.microsoft.com/office/powerpoint/2010/main" val="2128010620"/>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pc\Desktop\bible-glasses-1280x7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7818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0" y="1066800"/>
            <a:ext cx="9144000" cy="3200400"/>
          </a:xfrm>
          <a:solidFill>
            <a:schemeClr val="bg1">
              <a:alpha val="86000"/>
            </a:schemeClr>
          </a:solidFill>
        </p:spPr>
        <p:txBody>
          <a:bodyPr>
            <a:normAutofit lnSpcReduction="10000"/>
          </a:bodyPr>
          <a:lstStyle/>
          <a:p>
            <a:pPr marL="0" indent="0">
              <a:buNone/>
            </a:pPr>
            <a:r>
              <a:rPr lang="en-US" sz="4400" b="1" dirty="0">
                <a:solidFill>
                  <a:srgbClr val="C00000"/>
                </a:solidFill>
                <a:effectLst>
                  <a:outerShdw blurRad="38100" dist="38100" dir="2700000" algn="tl">
                    <a:srgbClr val="000000">
                      <a:alpha val="43137"/>
                    </a:srgbClr>
                  </a:outerShdw>
                </a:effectLst>
              </a:rPr>
              <a:t>Hebrews 13:7(NIV)</a:t>
            </a:r>
          </a:p>
          <a:p>
            <a:pPr marL="0" indent="0">
              <a:buNone/>
            </a:pPr>
            <a:r>
              <a:rPr lang="en-US" sz="4000" b="1" dirty="0"/>
              <a:t>Remember your </a:t>
            </a:r>
            <a:r>
              <a:rPr lang="en-US" sz="4000" b="1" u="sng" dirty="0">
                <a:solidFill>
                  <a:srgbClr val="C00000"/>
                </a:solidFill>
                <a:effectLst>
                  <a:outerShdw blurRad="38100" dist="38100" dir="2700000" algn="tl">
                    <a:srgbClr val="000000">
                      <a:alpha val="43137"/>
                    </a:srgbClr>
                  </a:outerShdw>
                </a:effectLst>
              </a:rPr>
              <a:t>leaders,</a:t>
            </a:r>
            <a:r>
              <a:rPr lang="en-US" sz="4000" b="1" dirty="0"/>
              <a:t> who spoke the word of God to you. Consider the outcome of their way of life and imitate their faith.</a:t>
            </a:r>
          </a:p>
        </p:txBody>
      </p:sp>
    </p:spTree>
    <p:extLst>
      <p:ext uri="{BB962C8B-B14F-4D97-AF65-F5344CB8AC3E}">
        <p14:creationId xmlns:p14="http://schemas.microsoft.com/office/powerpoint/2010/main" val="144427274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pc\Desktop\53577-guillaume-de-germain-594851-unsplash.800w.t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533400"/>
            <a:ext cx="9144000" cy="1219200"/>
          </a:xfrm>
          <a:solidFill>
            <a:schemeClr val="bg1"/>
          </a:solidFill>
        </p:spPr>
        <p:txBody>
          <a:bodyPr>
            <a:normAutofit fontScale="90000"/>
          </a:bodyPr>
          <a:lstStyle/>
          <a:p>
            <a:pPr algn="l"/>
            <a:br>
              <a:rPr lang="en-US" dirty="0"/>
            </a:br>
            <a:r>
              <a:rPr lang="en-US" b="1" dirty="0">
                <a:effectLst>
                  <a:outerShdw blurRad="38100" dist="38100" dir="2700000" algn="tl">
                    <a:srgbClr val="000000">
                      <a:alpha val="43137"/>
                    </a:srgbClr>
                  </a:outerShdw>
                </a:effectLst>
              </a:rPr>
              <a:t>a. A Man of Prayer, not just for himself, but for his family and for the Church.</a:t>
            </a:r>
            <a:br>
              <a:rPr lang="en-US" b="1" dirty="0">
                <a:effectLst>
                  <a:outerShdw blurRad="38100" dist="38100" dir="2700000" algn="tl">
                    <a:srgbClr val="000000">
                      <a:alpha val="43137"/>
                    </a:srgbClr>
                  </a:outerShdw>
                </a:effectLst>
              </a:rPr>
            </a:b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0" y="3429000"/>
            <a:ext cx="9144000" cy="2438400"/>
          </a:xfrm>
          <a:solidFill>
            <a:schemeClr val="bg1">
              <a:alpha val="83000"/>
            </a:schemeClr>
          </a:solidFill>
        </p:spPr>
        <p:txBody>
          <a:bodyPr>
            <a:noAutofit/>
          </a:bodyPr>
          <a:lstStyle/>
          <a:p>
            <a:pPr marL="0" indent="0">
              <a:buNone/>
            </a:pPr>
            <a:r>
              <a:rPr lang="en-US" sz="4000" b="1" dirty="0">
                <a:effectLst>
                  <a:outerShdw blurRad="38100" dist="38100" dir="2700000" algn="tl">
                    <a:srgbClr val="000000">
                      <a:alpha val="43137"/>
                    </a:srgbClr>
                  </a:outerShdw>
                </a:effectLst>
              </a:rPr>
              <a:t>b. A Man who studies the Word of God that he may present Jesus Christ in his Preaching and Teaching as the central theme of the Gospel message.</a:t>
            </a:r>
          </a:p>
        </p:txBody>
      </p:sp>
    </p:spTree>
    <p:extLst>
      <p:ext uri="{BB962C8B-B14F-4D97-AF65-F5344CB8AC3E}">
        <p14:creationId xmlns:p14="http://schemas.microsoft.com/office/powerpoint/2010/main" val="2026926044"/>
      </p:ext>
    </p:extLst>
  </p:cSld>
  <p:clrMapOvr>
    <a:masterClrMapping/>
  </p:clrMapOvr>
  <p:transition spd="slow">
    <p:cove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pc\Desktop\53577-guillaume-de-germain-594851-unsplash.800w.t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32584"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11416" y="609600"/>
            <a:ext cx="9144000" cy="1981200"/>
          </a:xfrm>
          <a:solidFill>
            <a:schemeClr val="bg1"/>
          </a:solidFill>
        </p:spPr>
        <p:txBody>
          <a:bodyPr>
            <a:noAutofit/>
          </a:bodyPr>
          <a:lstStyle/>
          <a:p>
            <a:pPr marL="0" indent="0" algn="ctr">
              <a:buNone/>
            </a:pPr>
            <a:r>
              <a:rPr lang="en-US" sz="4000" b="1" dirty="0">
                <a:effectLst>
                  <a:outerShdw blurRad="38100" dist="38100" dir="2700000" algn="tl">
                    <a:srgbClr val="000000">
                      <a:alpha val="43137"/>
                    </a:srgbClr>
                  </a:outerShdw>
                </a:effectLst>
              </a:rPr>
              <a:t>c. A Man who Patterns his life after the Life of Jesus Christ so he may be example of Jesus Christ before his Congregation.</a:t>
            </a:r>
          </a:p>
        </p:txBody>
      </p:sp>
    </p:spTree>
    <p:extLst>
      <p:ext uri="{BB962C8B-B14F-4D97-AF65-F5344CB8AC3E}">
        <p14:creationId xmlns:p14="http://schemas.microsoft.com/office/powerpoint/2010/main" val="2027762991"/>
      </p:ext>
    </p:extLst>
  </p:cSld>
  <p:clrMapOvr>
    <a:masterClrMapping/>
  </p:clrMapOvr>
  <p:transition spd="slow">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dirty="0"/>
              <a:t>Picture </a:t>
            </a:r>
            <a:r>
              <a:rPr lang="en-US" dirty="0" err="1"/>
              <a:t>ng</a:t>
            </a:r>
            <a:r>
              <a:rPr lang="en-US" dirty="0"/>
              <a:t> </a:t>
            </a:r>
            <a:r>
              <a:rPr lang="en-US" dirty="0" err="1"/>
              <a:t>nagbigti</a:t>
            </a:r>
            <a:r>
              <a:rPr lang="en-US" dirty="0"/>
              <a:t> </a:t>
            </a:r>
            <a:r>
              <a:rPr lang="en-US" dirty="0" err="1"/>
              <a:t>na</a:t>
            </a:r>
            <a:r>
              <a:rPr lang="en-US" dirty="0"/>
              <a:t> Pastor.</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085695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pc\Desktop\53577-guillaume-de-germain-594851-unsplash.800w.t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32584"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0" y="152400"/>
            <a:ext cx="9144000" cy="2438400"/>
          </a:xfrm>
          <a:solidFill>
            <a:schemeClr val="bg1"/>
          </a:solidFill>
        </p:spPr>
        <p:txBody>
          <a:bodyPr>
            <a:normAutofit fontScale="70000" lnSpcReduction="20000"/>
          </a:bodyPr>
          <a:lstStyle/>
          <a:p>
            <a:pPr marL="0" indent="0" algn="ctr">
              <a:buNone/>
            </a:pPr>
            <a:r>
              <a:rPr lang="en-US" sz="4400" b="1" dirty="0">
                <a:solidFill>
                  <a:srgbClr val="C00000"/>
                </a:solidFill>
                <a:effectLst>
                  <a:outerShdw blurRad="38100" dist="38100" dir="2700000" algn="tl">
                    <a:srgbClr val="000000">
                      <a:alpha val="43137"/>
                    </a:srgbClr>
                  </a:outerShdw>
                </a:effectLst>
                <a:latin typeface="Lucida Calligraphy" pitchFamily="66" charset="0"/>
              </a:rPr>
              <a:t>III. THEY ARE </a:t>
            </a:r>
          </a:p>
          <a:p>
            <a:pPr marL="0" indent="0" algn="ctr">
              <a:buNone/>
            </a:pPr>
            <a:r>
              <a:rPr lang="en-US" sz="10600" b="1" u="sng" dirty="0">
                <a:solidFill>
                  <a:srgbClr val="C00000"/>
                </a:solidFill>
                <a:effectLst>
                  <a:outerShdw blurRad="38100" dist="38100" dir="2700000" algn="tl">
                    <a:srgbClr val="000000">
                      <a:alpha val="43137"/>
                    </a:srgbClr>
                  </a:outerShdw>
                </a:effectLst>
                <a:latin typeface="Lucida Calligraphy" pitchFamily="66" charset="0"/>
              </a:rPr>
              <a:t>ACCOUNTABLE</a:t>
            </a:r>
            <a:r>
              <a:rPr lang="en-US" sz="4400" b="1" dirty="0">
                <a:solidFill>
                  <a:srgbClr val="C00000"/>
                </a:solidFill>
                <a:effectLst>
                  <a:outerShdw blurRad="38100" dist="38100" dir="2700000" algn="tl">
                    <a:srgbClr val="000000">
                      <a:alpha val="43137"/>
                    </a:srgbClr>
                  </a:outerShdw>
                </a:effectLst>
                <a:latin typeface="Lucida Calligraphy" pitchFamily="66" charset="0"/>
              </a:rPr>
              <a:t> </a:t>
            </a:r>
            <a:r>
              <a:rPr lang="en-US" sz="8600" b="1" dirty="0">
                <a:solidFill>
                  <a:srgbClr val="C00000"/>
                </a:solidFill>
                <a:effectLst>
                  <a:outerShdw blurRad="38100" dist="38100" dir="2700000" algn="tl">
                    <a:srgbClr val="000000">
                      <a:alpha val="43137"/>
                    </a:srgbClr>
                  </a:outerShdw>
                </a:effectLst>
                <a:latin typeface="Lucida Calligraphy" pitchFamily="66" charset="0"/>
              </a:rPr>
              <a:t>TO GOD.</a:t>
            </a:r>
            <a:endParaRPr lang="en-US" sz="4400" b="1" dirty="0">
              <a:solidFill>
                <a:srgbClr val="C00000"/>
              </a:solidFill>
              <a:effectLst>
                <a:outerShdw blurRad="38100" dist="38100" dir="2700000" algn="tl">
                  <a:srgbClr val="000000">
                    <a:alpha val="43137"/>
                  </a:srgbClr>
                </a:outerShdw>
              </a:effectLst>
              <a:latin typeface="Lucida Calligraphy" pitchFamily="66" charset="0"/>
            </a:endParaRPr>
          </a:p>
        </p:txBody>
      </p:sp>
    </p:spTree>
    <p:extLst>
      <p:ext uri="{BB962C8B-B14F-4D97-AF65-F5344CB8AC3E}">
        <p14:creationId xmlns:p14="http://schemas.microsoft.com/office/powerpoint/2010/main" val="400357242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78C48D1-ECE4-C844-A300-F3B99A99221D}"/>
              </a:ext>
            </a:extLst>
          </p:cNvPr>
          <p:cNvPicPr>
            <a:picLocks noChangeAspect="1"/>
          </p:cNvPicPr>
          <p:nvPr/>
        </p:nvPicPr>
        <p:blipFill>
          <a:blip r:embed="rId2"/>
          <a:stretch>
            <a:fillRect/>
          </a:stretch>
        </p:blipFill>
        <p:spPr>
          <a:xfrm>
            <a:off x="0" y="3048"/>
            <a:ext cx="9144000" cy="6851904"/>
          </a:xfrm>
          <a:prstGeom prst="rect">
            <a:avLst/>
          </a:prstGeom>
        </p:spPr>
      </p:pic>
      <p:sp>
        <p:nvSpPr>
          <p:cNvPr id="3" name="Content Placeholder 2"/>
          <p:cNvSpPr>
            <a:spLocks noGrp="1"/>
          </p:cNvSpPr>
          <p:nvPr>
            <p:ph idx="1"/>
          </p:nvPr>
        </p:nvSpPr>
        <p:spPr>
          <a:xfrm>
            <a:off x="0" y="1181100"/>
            <a:ext cx="9144000" cy="4495800"/>
          </a:xfrm>
          <a:solidFill>
            <a:schemeClr val="bg1">
              <a:alpha val="70000"/>
            </a:schemeClr>
          </a:solidFill>
        </p:spPr>
        <p:txBody>
          <a:bodyPr>
            <a:normAutofit/>
          </a:bodyPr>
          <a:lstStyle/>
          <a:p>
            <a:pPr marL="0" indent="0">
              <a:buNone/>
            </a:pPr>
            <a:r>
              <a:rPr lang="en-US" sz="4000" b="1" dirty="0">
                <a:solidFill>
                  <a:srgbClr val="C00000"/>
                </a:solidFill>
                <a:effectLst>
                  <a:outerShdw blurRad="38100" dist="38100" dir="2700000" algn="tl">
                    <a:srgbClr val="000000">
                      <a:alpha val="43137"/>
                    </a:srgbClr>
                  </a:outerShdw>
                </a:effectLst>
              </a:rPr>
              <a:t>Hebrews 13:17(NIV)</a:t>
            </a:r>
          </a:p>
          <a:p>
            <a:pPr marL="0" indent="0">
              <a:buNone/>
            </a:pPr>
            <a:r>
              <a:rPr lang="en-US" sz="4000" b="1" dirty="0">
                <a:effectLst>
                  <a:outerShdw blurRad="38100" dist="38100" dir="2700000" algn="tl">
                    <a:srgbClr val="000000">
                      <a:alpha val="43137"/>
                    </a:srgbClr>
                  </a:outerShdw>
                </a:effectLst>
              </a:rPr>
              <a:t>Have confidence in your leaders and submit to their authority, because they keep watch over you as those who must give an account. Do this so that their work will be a joy, not a burden, for that would be of no benefit to you.</a:t>
            </a:r>
          </a:p>
        </p:txBody>
      </p:sp>
    </p:spTree>
    <p:extLst>
      <p:ext uri="{BB962C8B-B14F-4D97-AF65-F5344CB8AC3E}">
        <p14:creationId xmlns:p14="http://schemas.microsoft.com/office/powerpoint/2010/main" val="249423888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pc\Desktop\Means-of-grac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0" y="800100"/>
            <a:ext cx="9144000" cy="5257800"/>
          </a:xfrm>
          <a:solidFill>
            <a:schemeClr val="bg1">
              <a:alpha val="72000"/>
            </a:schemeClr>
          </a:solidFill>
        </p:spPr>
        <p:txBody>
          <a:bodyPr>
            <a:normAutofit fontScale="92500"/>
          </a:bodyPr>
          <a:lstStyle/>
          <a:p>
            <a:pPr marL="0" indent="0">
              <a:buNone/>
            </a:pPr>
            <a:r>
              <a:rPr lang="en-US" sz="5200" b="1" dirty="0">
                <a:effectLst>
                  <a:outerShdw blurRad="38100" dist="38100" dir="2700000" algn="tl">
                    <a:srgbClr val="000000">
                      <a:alpha val="43137"/>
                    </a:srgbClr>
                  </a:outerShdw>
                </a:effectLst>
              </a:rPr>
              <a:t>CHURCH RESPONSIBILITIES:</a:t>
            </a:r>
          </a:p>
          <a:p>
            <a:pPr marL="0" indent="0">
              <a:buNone/>
            </a:pPr>
            <a:endParaRPr lang="en-US" dirty="0"/>
          </a:p>
          <a:p>
            <a:pPr marL="0" indent="0">
              <a:buNone/>
            </a:pPr>
            <a:r>
              <a:rPr lang="en-US" sz="4400" b="1" u="sng" dirty="0">
                <a:solidFill>
                  <a:srgbClr val="C00000"/>
                </a:solidFill>
                <a:effectLst>
                  <a:outerShdw blurRad="38100" dist="38100" dir="2700000" algn="tl">
                    <a:srgbClr val="000000">
                      <a:alpha val="43137"/>
                    </a:srgbClr>
                  </a:outerShdw>
                </a:effectLst>
              </a:rPr>
              <a:t>1. To Put your Confidence to your Pastor.</a:t>
            </a:r>
          </a:p>
          <a:p>
            <a:pPr marL="0" indent="0">
              <a:buNone/>
            </a:pPr>
            <a:r>
              <a:rPr lang="en-US" sz="3600" b="1" dirty="0">
                <a:effectLst>
                  <a:outerShdw blurRad="38100" dist="38100" dir="2700000" algn="tl">
                    <a:srgbClr val="000000">
                      <a:alpha val="43137"/>
                    </a:srgbClr>
                  </a:outerShdw>
                </a:effectLst>
              </a:rPr>
              <a:t>   * meaning to give your Trust to your Pastor.</a:t>
            </a:r>
          </a:p>
          <a:p>
            <a:pPr marL="0" indent="0">
              <a:buNone/>
            </a:pPr>
            <a:endParaRPr lang="en-US" sz="3600" b="1" dirty="0">
              <a:effectLst>
                <a:outerShdw blurRad="38100" dist="38100" dir="2700000" algn="tl">
                  <a:srgbClr val="000000">
                    <a:alpha val="43137"/>
                  </a:srgbClr>
                </a:outerShdw>
              </a:effectLst>
            </a:endParaRPr>
          </a:p>
          <a:p>
            <a:pPr marL="0" indent="0">
              <a:buNone/>
            </a:pPr>
            <a:r>
              <a:rPr lang="en-US" sz="4800" b="1" u="sng" dirty="0">
                <a:solidFill>
                  <a:srgbClr val="C00000"/>
                </a:solidFill>
                <a:effectLst>
                  <a:outerShdw blurRad="38100" dist="38100" dir="2700000" algn="tl">
                    <a:srgbClr val="000000">
                      <a:alpha val="43137"/>
                    </a:srgbClr>
                  </a:outerShdw>
                </a:effectLst>
              </a:rPr>
              <a:t>2. Submit to his Authority.</a:t>
            </a:r>
          </a:p>
          <a:p>
            <a:pPr marL="0" indent="0">
              <a:buNone/>
            </a:pPr>
            <a:r>
              <a:rPr lang="en-US" sz="3600" b="1" dirty="0">
                <a:effectLst>
                  <a:outerShdw blurRad="38100" dist="38100" dir="2700000" algn="tl">
                    <a:srgbClr val="000000">
                      <a:alpha val="43137"/>
                    </a:srgbClr>
                  </a:outerShdw>
                </a:effectLst>
              </a:rPr>
              <a:t>   * meaning you will obey him without any form of complaining and Murmuring.</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400180171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pc\Desktop\Means-of-grac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0" y="0"/>
            <a:ext cx="9144000" cy="6858000"/>
          </a:xfrm>
          <a:solidFill>
            <a:schemeClr val="bg1">
              <a:alpha val="72000"/>
            </a:schemeClr>
          </a:solidFill>
        </p:spPr>
        <p:txBody>
          <a:bodyPr>
            <a:normAutofit lnSpcReduction="10000"/>
          </a:bodyPr>
          <a:lstStyle/>
          <a:p>
            <a:pPr marL="0" indent="0">
              <a:buNone/>
            </a:pPr>
            <a:r>
              <a:rPr lang="en-US" sz="3600" b="1" u="sng" dirty="0">
                <a:solidFill>
                  <a:srgbClr val="C00000"/>
                </a:solidFill>
                <a:effectLst>
                  <a:outerShdw blurRad="38100" dist="38100" dir="2700000" algn="tl">
                    <a:srgbClr val="000000">
                      <a:alpha val="43137"/>
                    </a:srgbClr>
                  </a:outerShdw>
                </a:effectLst>
              </a:rPr>
              <a:t>Pastor’s Responsibilities</a:t>
            </a:r>
          </a:p>
          <a:p>
            <a:pPr marL="0" indent="0">
              <a:buNone/>
            </a:pPr>
            <a:endParaRPr lang="en-US" dirty="0"/>
          </a:p>
          <a:p>
            <a:pPr marL="0" indent="0">
              <a:buNone/>
            </a:pPr>
            <a:r>
              <a:rPr lang="en-US" sz="5400" b="1" u="sng" dirty="0">
                <a:solidFill>
                  <a:srgbClr val="C00000"/>
                </a:solidFill>
                <a:effectLst>
                  <a:outerShdw blurRad="38100" dist="38100" dir="2700000" algn="tl">
                    <a:srgbClr val="000000">
                      <a:alpha val="43137"/>
                    </a:srgbClr>
                  </a:outerShdw>
                </a:effectLst>
              </a:rPr>
              <a:t>1. We keep watch over you.</a:t>
            </a:r>
          </a:p>
          <a:p>
            <a:pPr marL="0" indent="0">
              <a:buNone/>
            </a:pPr>
            <a:r>
              <a:rPr lang="en-US" sz="3600" b="1" dirty="0">
                <a:effectLst>
                  <a:outerShdw blurRad="38100" dist="38100" dir="2700000" algn="tl">
                    <a:srgbClr val="000000">
                      <a:alpha val="43137"/>
                    </a:srgbClr>
                  </a:outerShdw>
                </a:effectLst>
              </a:rPr>
              <a:t>    * We are Protecting you from any form of wolves as a shepherd.</a:t>
            </a:r>
          </a:p>
          <a:p>
            <a:pPr marL="0" indent="0">
              <a:buNone/>
            </a:pPr>
            <a:endParaRPr lang="en-US" sz="3600" b="1" dirty="0">
              <a:effectLst>
                <a:outerShdw blurRad="38100" dist="38100" dir="2700000" algn="tl">
                  <a:srgbClr val="000000">
                    <a:alpha val="43137"/>
                  </a:srgbClr>
                </a:outerShdw>
              </a:effectLst>
            </a:endParaRPr>
          </a:p>
          <a:p>
            <a:pPr marL="0" indent="0">
              <a:buNone/>
            </a:pPr>
            <a:r>
              <a:rPr lang="en-US" sz="4800" b="1" u="sng" dirty="0">
                <a:solidFill>
                  <a:srgbClr val="C00000"/>
                </a:solidFill>
                <a:effectLst>
                  <a:outerShdw blurRad="38100" dist="38100" dir="2700000" algn="tl">
                    <a:srgbClr val="000000">
                      <a:alpha val="43137"/>
                    </a:srgbClr>
                  </a:outerShdw>
                </a:effectLst>
              </a:rPr>
              <a:t>2. A Person of Trust and Submissive to Christ. </a:t>
            </a:r>
          </a:p>
          <a:p>
            <a:pPr marL="0" indent="0">
              <a:buNone/>
            </a:pPr>
            <a:r>
              <a:rPr lang="en-US" sz="3600" b="1" dirty="0">
                <a:effectLst>
                  <a:outerShdw blurRad="38100" dist="38100" dir="2700000" algn="tl">
                    <a:srgbClr val="000000">
                      <a:alpha val="43137"/>
                    </a:srgbClr>
                  </a:outerShdw>
                </a:effectLst>
              </a:rPr>
              <a:t>* So that if you put your confidence in us and submit to us the result of our work will be a Joyful Ministry and not a Burden Ministry.</a:t>
            </a:r>
          </a:p>
          <a:p>
            <a:pPr marL="0" indent="0">
              <a:buNone/>
            </a:pPr>
            <a:endParaRPr lang="en-US" dirty="0"/>
          </a:p>
        </p:txBody>
      </p:sp>
    </p:spTree>
    <p:extLst>
      <p:ext uri="{BB962C8B-B14F-4D97-AF65-F5344CB8AC3E}">
        <p14:creationId xmlns:p14="http://schemas.microsoft.com/office/powerpoint/2010/main" val="147470367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pc\Desktop\53577-guillaume-de-germain-594851-unsplash.800w.t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0" y="1447800"/>
            <a:ext cx="9144000" cy="3657600"/>
          </a:xfrm>
          <a:solidFill>
            <a:schemeClr val="bg1">
              <a:alpha val="69000"/>
            </a:schemeClr>
          </a:solidFill>
        </p:spPr>
        <p:txBody>
          <a:bodyPr>
            <a:normAutofit lnSpcReduction="10000"/>
          </a:bodyPr>
          <a:lstStyle/>
          <a:p>
            <a:pPr marL="0" indent="0" algn="ctr">
              <a:buNone/>
            </a:pPr>
            <a:r>
              <a:rPr lang="en-US" sz="8000" b="1" dirty="0">
                <a:effectLst>
                  <a:outerShdw blurRad="38100" dist="38100" dir="2700000" algn="tl">
                    <a:srgbClr val="000000">
                      <a:alpha val="43137"/>
                    </a:srgbClr>
                  </a:outerShdw>
                </a:effectLst>
              </a:rPr>
              <a:t>“</a:t>
            </a:r>
            <a:r>
              <a:rPr lang="en-US" sz="8000" b="1" dirty="0" err="1">
                <a:effectLst>
                  <a:outerShdw blurRad="38100" dist="38100" dir="2700000" algn="tl">
                    <a:srgbClr val="000000">
                      <a:alpha val="43137"/>
                    </a:srgbClr>
                  </a:outerShdw>
                </a:effectLst>
              </a:rPr>
              <a:t>Dapat</a:t>
            </a:r>
            <a:r>
              <a:rPr lang="en-US" sz="8000" b="1" dirty="0">
                <a:effectLst>
                  <a:outerShdw blurRad="38100" dist="38100" dir="2700000" algn="tl">
                    <a:srgbClr val="000000">
                      <a:alpha val="43137"/>
                    </a:srgbClr>
                  </a:outerShdw>
                </a:effectLst>
              </a:rPr>
              <a:t> </a:t>
            </a:r>
            <a:r>
              <a:rPr lang="en-US" sz="8000" b="1" dirty="0" err="1">
                <a:effectLst>
                  <a:outerShdw blurRad="38100" dist="38100" dir="2700000" algn="tl">
                    <a:srgbClr val="000000">
                      <a:alpha val="43137"/>
                    </a:srgbClr>
                  </a:outerShdw>
                </a:effectLst>
              </a:rPr>
              <a:t>ang</a:t>
            </a:r>
            <a:r>
              <a:rPr lang="en-US" sz="8000" b="1" dirty="0">
                <a:effectLst>
                  <a:outerShdw blurRad="38100" dist="38100" dir="2700000" algn="tl">
                    <a:srgbClr val="000000">
                      <a:alpha val="43137"/>
                    </a:srgbClr>
                  </a:outerShdw>
                </a:effectLst>
              </a:rPr>
              <a:t> Pastor ay </a:t>
            </a:r>
            <a:r>
              <a:rPr lang="en-US" sz="8000" b="1" dirty="0" err="1">
                <a:effectLst>
                  <a:outerShdw blurRad="38100" dist="38100" dir="2700000" algn="tl">
                    <a:srgbClr val="000000">
                      <a:alpha val="43137"/>
                    </a:srgbClr>
                  </a:outerShdw>
                </a:effectLst>
              </a:rPr>
              <a:t>Tinutulungan</a:t>
            </a:r>
            <a:r>
              <a:rPr lang="en-US" sz="8000" b="1" dirty="0">
                <a:effectLst>
                  <a:outerShdw blurRad="38100" dist="38100" dir="2700000" algn="tl">
                    <a:srgbClr val="000000">
                      <a:alpha val="43137"/>
                    </a:srgbClr>
                  </a:outerShdw>
                </a:effectLst>
              </a:rPr>
              <a:t> </a:t>
            </a:r>
            <a:r>
              <a:rPr lang="en-US" sz="8000" b="1" dirty="0" err="1">
                <a:effectLst>
                  <a:outerShdw blurRad="38100" dist="38100" dir="2700000" algn="tl">
                    <a:srgbClr val="000000">
                      <a:alpha val="43137"/>
                    </a:srgbClr>
                  </a:outerShdw>
                </a:effectLst>
              </a:rPr>
              <a:t>hindi</a:t>
            </a:r>
            <a:r>
              <a:rPr lang="en-US" sz="8000" b="1" dirty="0">
                <a:effectLst>
                  <a:outerShdw blurRad="38100" dist="38100" dir="2700000" algn="tl">
                    <a:srgbClr val="000000">
                      <a:alpha val="43137"/>
                    </a:srgbClr>
                  </a:outerShdw>
                </a:effectLst>
              </a:rPr>
              <a:t> </a:t>
            </a:r>
            <a:r>
              <a:rPr lang="en-US" sz="8000" b="1" dirty="0" err="1">
                <a:effectLst>
                  <a:outerShdw blurRad="38100" dist="38100" dir="2700000" algn="tl">
                    <a:srgbClr val="000000">
                      <a:alpha val="43137"/>
                    </a:srgbClr>
                  </a:outerShdw>
                </a:effectLst>
              </a:rPr>
              <a:t>Pinagtutulungan</a:t>
            </a:r>
            <a:r>
              <a:rPr lang="en-US" sz="8000" b="1" dirty="0">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val="57431327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238CF3E-0B93-01B5-927C-C007BE77C835}"/>
              </a:ext>
            </a:extLst>
          </p:cNvPr>
          <p:cNvPicPr>
            <a:picLocks noChangeAspect="1"/>
          </p:cNvPicPr>
          <p:nvPr/>
        </p:nvPicPr>
        <p:blipFill>
          <a:blip r:embed="rId2"/>
          <a:srcRect l="21338" r="22242"/>
          <a:stretch/>
        </p:blipFill>
        <p:spPr>
          <a:xfrm>
            <a:off x="3983776" y="10"/>
            <a:ext cx="5159081"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2" name="Title 1">
            <a:extLst>
              <a:ext uri="{FF2B5EF4-FFF2-40B4-BE49-F238E27FC236}">
                <a16:creationId xmlns:a16="http://schemas.microsoft.com/office/drawing/2014/main" id="{96AA4A6B-5EBF-3D54-B7A8-F90EB40C6A71}"/>
              </a:ext>
            </a:extLst>
          </p:cNvPr>
          <p:cNvSpPr>
            <a:spLocks noGrp="1"/>
          </p:cNvSpPr>
          <p:nvPr>
            <p:ph type="title"/>
          </p:nvPr>
        </p:nvSpPr>
        <p:spPr>
          <a:xfrm>
            <a:off x="0" y="325369"/>
            <a:ext cx="3756511" cy="1956841"/>
          </a:xfrm>
        </p:spPr>
        <p:txBody>
          <a:bodyPr anchor="b">
            <a:normAutofit/>
          </a:bodyPr>
          <a:lstStyle/>
          <a:p>
            <a:pPr>
              <a:lnSpc>
                <a:spcPct val="90000"/>
              </a:lnSpc>
            </a:pPr>
            <a:r>
              <a:rPr lang="en-US" b="1" dirty="0">
                <a:effectLst>
                  <a:outerShdw blurRad="38100" dist="38100" dir="2700000" algn="tl">
                    <a:srgbClr val="000000">
                      <a:alpha val="43137"/>
                    </a:srgbClr>
                  </a:outerShdw>
                </a:effectLst>
              </a:rPr>
              <a:t>TRUTHS ABOUT PASTOR…</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2586994"/>
            <a:ext cx="2606040" cy="18288"/>
          </a:xfrm>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7A1F1BA-64FA-503F-D3C7-60E6B6EFB571}"/>
              </a:ext>
            </a:extLst>
          </p:cNvPr>
          <p:cNvSpPr>
            <a:spLocks noGrp="1"/>
          </p:cNvSpPr>
          <p:nvPr>
            <p:ph idx="1"/>
          </p:nvPr>
        </p:nvSpPr>
        <p:spPr>
          <a:xfrm>
            <a:off x="480060" y="2872898"/>
            <a:ext cx="3182691" cy="3985101"/>
          </a:xfrm>
        </p:spPr>
        <p:txBody>
          <a:bodyPr>
            <a:normAutofit fontScale="92500" lnSpcReduction="10000"/>
          </a:bodyPr>
          <a:lstStyle/>
          <a:p>
            <a:r>
              <a:rPr lang="en-US" sz="3600" b="1" dirty="0">
                <a:effectLst>
                  <a:outerShdw blurRad="38100" dist="38100" dir="2700000" algn="tl">
                    <a:srgbClr val="000000">
                      <a:alpha val="43137"/>
                    </a:srgbClr>
                  </a:outerShdw>
                </a:effectLst>
              </a:rPr>
              <a:t>THEY ARE GIFT FROM GOD.</a:t>
            </a:r>
          </a:p>
          <a:p>
            <a:r>
              <a:rPr lang="en-US" sz="3600" b="1" dirty="0">
                <a:effectLst>
                  <a:outerShdw blurRad="38100" dist="38100" dir="2700000" algn="tl">
                    <a:srgbClr val="000000">
                      <a:alpha val="43137"/>
                    </a:srgbClr>
                  </a:outerShdw>
                </a:effectLst>
              </a:rPr>
              <a:t>THEY ARE LEADER FROM GOD.</a:t>
            </a:r>
          </a:p>
          <a:p>
            <a:r>
              <a:rPr lang="en-US" sz="3600" b="1" dirty="0">
                <a:effectLst>
                  <a:outerShdw blurRad="38100" dist="38100" dir="2700000" algn="tl">
                    <a:srgbClr val="000000">
                      <a:alpha val="43137"/>
                    </a:srgbClr>
                  </a:outerShdw>
                </a:effectLst>
              </a:rPr>
              <a:t>THEY ARE ACCOUNTABLE TO GOD.</a:t>
            </a:r>
          </a:p>
        </p:txBody>
      </p:sp>
    </p:spTree>
    <p:extLst>
      <p:ext uri="{BB962C8B-B14F-4D97-AF65-F5344CB8AC3E}">
        <p14:creationId xmlns:p14="http://schemas.microsoft.com/office/powerpoint/2010/main" val="1960331123"/>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229</TotalTime>
  <Words>376</Words>
  <Application>Microsoft Office PowerPoint</Application>
  <PresentationFormat>On-screen Show (4:3)</PresentationFormat>
  <Paragraphs>36</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Lucida Calligraphy</vt:lpstr>
      <vt:lpstr>Office Theme</vt:lpstr>
      <vt:lpstr>TRUTHS ABOUT PASTOR Jeremiah 3:15 Hebrews 13:7,17</vt:lpstr>
      <vt:lpstr>PowerPoint Presentation</vt:lpstr>
      <vt:lpstr>PowerPoint Presentation</vt:lpstr>
      <vt:lpstr>PowerPoint Presentation</vt:lpstr>
      <vt:lpstr>PowerPoint Presentation</vt:lpstr>
      <vt:lpstr> a. A Man of Prayer, not just for himself, but for his family and for the Church.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TRUTHS ABOUT PASTOR…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pc</dc:creator>
  <cp:lastModifiedBy>joan ruth roda</cp:lastModifiedBy>
  <cp:revision>10</cp:revision>
  <dcterms:created xsi:type="dcterms:W3CDTF">2019-10-19T02:20:51Z</dcterms:created>
  <dcterms:modified xsi:type="dcterms:W3CDTF">2024-10-20T07:49:12Z</dcterms:modified>
</cp:coreProperties>
</file>